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5380-3322-4FFC-A0C8-3E365274C4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Key Databases for Graduate Level Biblical Studies and Theology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BDB1F-B71B-420F-9C09-4C0F0E94C0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42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34C30-BBBE-4D56-AD70-EF555ED75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About Christian Periodical Index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012CDA-B7EE-40DF-9E62-F6B37AE73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0273" y="2557463"/>
            <a:ext cx="557145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3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BFB0-B66E-4325-AFD2-23406AA1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Abstracts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D3DBCFA-2249-41E1-B055-13283F4C7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5024" y="2557463"/>
            <a:ext cx="690195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3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36C0-A39E-4346-B9E7-672DB4F2E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About Old Testament Abstracts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E80EE8-6446-4367-8ECD-B67AAE4D9B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5398" y="2557463"/>
            <a:ext cx="894120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2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BA3E6-9445-42F5-9515-D43FED609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Testament Abstracts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473A12-9879-435F-9FC8-9DD893CE2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8144" y="2557463"/>
            <a:ext cx="683571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822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BCBDD-314B-4E69-B609-F91D675F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About New Testament Abstracts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2E8130-05BC-4EAD-ADE3-C8813AA5C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1443" y="2557463"/>
            <a:ext cx="6889114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98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0F422-FD22-4C46-B636-AE8B7BE0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EBSCO E-Books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5D71BB-5BDB-4ED6-A963-E896E0962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365" y="2557463"/>
            <a:ext cx="768326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88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8FAE-DE9E-4AB0-A69B-2152F7E8C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About the </a:t>
            </a:r>
            <a:r>
              <a:rPr lang="en-US" dirty="0" err="1"/>
              <a:t>Ebsco</a:t>
            </a:r>
            <a:r>
              <a:rPr lang="en-US" dirty="0"/>
              <a:t> E-Books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45842B-D79C-4A5A-8349-0B45BCA6B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429" y="2557463"/>
            <a:ext cx="504114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A863-2B8F-43F6-A281-F0B60012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Proquest</a:t>
            </a:r>
            <a:r>
              <a:rPr lang="en-US" dirty="0"/>
              <a:t> Dissertations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665CCF4-49E6-4675-8C3D-088065F17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845" y="2557463"/>
            <a:ext cx="667031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88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D34B2-3E08-4AA4-9A7A-0D52C3D4F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About </a:t>
            </a:r>
            <a:r>
              <a:rPr lang="en-US" dirty="0" err="1"/>
              <a:t>Proquest</a:t>
            </a:r>
            <a:r>
              <a:rPr lang="en-US" dirty="0"/>
              <a:t> Dissertations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70AD71-0061-4DF6-871D-769C60BEE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960" y="2557463"/>
            <a:ext cx="600608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C6184-436D-4FB3-9EF4-1A125B1C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ATLA Religion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538936-AC1F-4E5E-8809-6821E6044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7619" y="2557463"/>
            <a:ext cx="7576761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9CD35-5DBE-4B36-AAD9-F0D443BE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About the ATLA Database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7A035E-1799-4021-9336-93F0F34CF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870" y="2557463"/>
            <a:ext cx="640026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50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B783-2D74-41E1-8FE5-4568A2283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Yale Bible Commentaries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C38772-2AB3-4351-ACA0-2A619AEA42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656" y="2557463"/>
            <a:ext cx="7024687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143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41E83-23AD-40E2-9BDF-E77441562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Anchor Yale Bible Commentaries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00C5B1-8DFC-4258-867C-47E255661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5919" y="2557463"/>
            <a:ext cx="616016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2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BB99B-C452-4C3E-98AF-ADA7B2DD0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EBSCO Religion and Philosophy Collection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279B1D-7977-42EF-B115-F3BCA0514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6689" y="2557463"/>
            <a:ext cx="6538622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61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2A14-8C79-45A3-8EDA-B40CBF8A2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Search Complete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0E7280-C905-49C7-93D3-4885DB24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9090" y="2557463"/>
            <a:ext cx="785381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0B55-B141-4E58-B60A-3CC1B6895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About Academic Search Complete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D26DBF-0DBE-4EBB-92C6-5D0A1CC02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5425" y="2557463"/>
            <a:ext cx="6261150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32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C2BF-C97E-4EAA-8A56-5EAFE63E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 Periodical Index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C86171-C850-43C5-BAF4-D888C2A9C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933" y="2557463"/>
            <a:ext cx="7772133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66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76</Words>
  <Application>Microsoft Office PowerPoint</Application>
  <PresentationFormat>Widescreen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Key Databases for Graduate Level Biblical Studies and Theology Research</vt:lpstr>
      <vt:lpstr>ATLA Religion Database</vt:lpstr>
      <vt:lpstr>Information About the ATLA Database</vt:lpstr>
      <vt:lpstr>Anchor Yale Bible Commentaries</vt:lpstr>
      <vt:lpstr>Anchor Yale Bible Commentaries</vt:lpstr>
      <vt:lpstr>EBSCO Religion and Philosophy Collection</vt:lpstr>
      <vt:lpstr>Academic Search Complete</vt:lpstr>
      <vt:lpstr>Information About Academic Search Complete</vt:lpstr>
      <vt:lpstr>Christian Periodical Index</vt:lpstr>
      <vt:lpstr>Information About Christian Periodical Index</vt:lpstr>
      <vt:lpstr>Old Testament Abstracts</vt:lpstr>
      <vt:lpstr>Information About Old Testament Abstracts</vt:lpstr>
      <vt:lpstr>New Testament Abstracts</vt:lpstr>
      <vt:lpstr>Information About New Testament Abstracts</vt:lpstr>
      <vt:lpstr>EBSCO E-Books</vt:lpstr>
      <vt:lpstr>Information About the Ebsco E-Books</vt:lpstr>
      <vt:lpstr>Proquest Dissertations</vt:lpstr>
      <vt:lpstr>Information About Proquest Dissertations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Databases for Graduate Level Biblical Studies and Theology Research</dc:title>
  <dc:creator>John Shaffett</dc:creator>
  <cp:lastModifiedBy>John Shaffett</cp:lastModifiedBy>
  <cp:revision>3</cp:revision>
  <dcterms:created xsi:type="dcterms:W3CDTF">2023-11-08T00:28:44Z</dcterms:created>
  <dcterms:modified xsi:type="dcterms:W3CDTF">2023-11-08T00:56:38Z</dcterms:modified>
</cp:coreProperties>
</file>