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48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c.edu/academics-degrees/related-offices/library/" TargetMode="External"/><Relationship Id="rId2" Type="http://schemas.openxmlformats.org/officeDocument/2006/relationships/hyperlink" Target="https://www.bpc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6F40-7505-4B48-B367-546D65ABE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Graduate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9BEAE-97A5-464C-89A8-B54B8ECBF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Searching for Journal Articles: </a:t>
            </a:r>
            <a:r>
              <a:rPr lang="en-US" dirty="0" err="1"/>
              <a:t>Ebsco</a:t>
            </a:r>
            <a:r>
              <a:rPr lang="en-US" dirty="0"/>
              <a:t> Discovery Service</a:t>
            </a:r>
          </a:p>
        </p:txBody>
      </p:sp>
    </p:spTree>
    <p:extLst>
      <p:ext uri="{BB962C8B-B14F-4D97-AF65-F5344CB8AC3E}">
        <p14:creationId xmlns:p14="http://schemas.microsoft.com/office/powerpoint/2010/main" val="166355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6B8A-9E3A-47E3-85D9-32DB4361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05B52-DC73-45A4-8F2F-5EC324CD4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341" y="2557463"/>
            <a:ext cx="766931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C26C-3065-41FF-91D6-F0EE7486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Types of Sources As A Result of the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03A4-29CD-4509-A933-AD74447B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Scholarly Articles</a:t>
            </a:r>
          </a:p>
          <a:p>
            <a:pPr marL="0" indent="0">
              <a:buNone/>
            </a:pPr>
            <a:r>
              <a:rPr lang="en-US" dirty="0"/>
              <a:t>E-Books</a:t>
            </a:r>
          </a:p>
          <a:p>
            <a:pPr marL="0" indent="0">
              <a:buNone/>
            </a:pPr>
            <a:r>
              <a:rPr lang="en-US" dirty="0"/>
              <a:t>Magazines</a:t>
            </a:r>
          </a:p>
          <a:p>
            <a:pPr marL="0" indent="0">
              <a:buNone/>
            </a:pPr>
            <a:r>
              <a:rPr lang="en-US" dirty="0"/>
              <a:t>News</a:t>
            </a:r>
          </a:p>
          <a:p>
            <a:pPr marL="0" indent="0">
              <a:buNone/>
            </a:pPr>
            <a:r>
              <a:rPr lang="en-US" dirty="0"/>
              <a:t>Primary Sources</a:t>
            </a:r>
          </a:p>
          <a:p>
            <a:pPr marL="0" indent="0">
              <a:buNone/>
            </a:pPr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4788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0C5-7B1E-4643-B6EF-73C1EA63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Scholarly Articles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BA76E-2C97-473C-907F-E060CD969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544" y="2557463"/>
            <a:ext cx="738891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3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A814-D19A-4110-A883-C515460B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CC4AB-E810-4BEA-B090-8540ABF02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674" y="2557463"/>
            <a:ext cx="591065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FA36-1281-4591-82F6-BF74E37D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the article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B8FF6-1C8E-4168-8282-3A3733360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981" y="2557463"/>
            <a:ext cx="725203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C8FA-1E6A-4069-AF3F-5DC9A732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0EF44-F22E-4532-93D6-BF0EB873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view the full text of the article</a:t>
            </a:r>
          </a:p>
          <a:p>
            <a:r>
              <a:rPr lang="en-US" dirty="0"/>
              <a:t>You can save the article</a:t>
            </a:r>
          </a:p>
          <a:p>
            <a:r>
              <a:rPr lang="en-US" dirty="0"/>
              <a:t>You can print the article</a:t>
            </a:r>
          </a:p>
          <a:p>
            <a:r>
              <a:rPr lang="en-US" dirty="0"/>
              <a:t>You can refine your search from the results list</a:t>
            </a:r>
          </a:p>
        </p:txBody>
      </p:sp>
    </p:spTree>
    <p:extLst>
      <p:ext uri="{BB962C8B-B14F-4D97-AF65-F5344CB8AC3E}">
        <p14:creationId xmlns:p14="http://schemas.microsoft.com/office/powerpoint/2010/main" val="167928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43D8-528E-48E3-8122-20AD7740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Full-text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1C7A32-1BC0-4753-94E7-5BFBE4AC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681" y="2557463"/>
            <a:ext cx="725663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397C-3982-4B83-8891-CE373B5F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6C8E74-774C-4B93-8CEB-3386173A2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021" y="2557463"/>
            <a:ext cx="64995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1313-323E-4C82-9282-8701B274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Refine Your Search From the Results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5A02-2E3E-4081-B1A2-62AFEDA3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apply limiters under </a:t>
            </a:r>
            <a:r>
              <a:rPr lang="en-US" b="1" dirty="0"/>
              <a:t>Limit To </a:t>
            </a:r>
            <a:r>
              <a:rPr lang="en-US" dirty="0"/>
              <a:t>or use the available </a:t>
            </a:r>
            <a:r>
              <a:rPr lang="en-US" b="1" dirty="0"/>
              <a:t>facets </a:t>
            </a:r>
            <a:r>
              <a:rPr lang="en-US" dirty="0"/>
              <a:t>(such as Sour Type, Subject, and Geography) all found in the left column. Click the </a:t>
            </a:r>
            <a:r>
              <a:rPr lang="en-US" b="1" dirty="0"/>
              <a:t>Show More </a:t>
            </a:r>
            <a:r>
              <a:rPr lang="en-US" dirty="0"/>
              <a:t>link when displayed to view all options. </a:t>
            </a:r>
          </a:p>
        </p:txBody>
      </p:sp>
    </p:spTree>
    <p:extLst>
      <p:ext uri="{BB962C8B-B14F-4D97-AF65-F5344CB8AC3E}">
        <p14:creationId xmlns:p14="http://schemas.microsoft.com/office/powerpoint/2010/main" val="194474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B928-FAE4-400F-AB5C-92DC6947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Filters to be more specific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A980A-52FA-4295-8F83-20F039C5C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73" y="2557463"/>
            <a:ext cx="606165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BD53-666C-4EDB-957D-E87EECAA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Journal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17F96-870E-41AB-934A-F5694A9E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basic methods for searching for journal articles in Brewton-Parker Databases: searching the school’s </a:t>
            </a:r>
            <a:r>
              <a:rPr lang="en-US" dirty="0" err="1"/>
              <a:t>Ebsco</a:t>
            </a:r>
            <a:r>
              <a:rPr lang="en-US" dirty="0"/>
              <a:t> Discovery Service or searching an individual database. This tutorial will show you how to search with the </a:t>
            </a:r>
            <a:r>
              <a:rPr lang="en-US" dirty="0" err="1"/>
              <a:t>Ebsco</a:t>
            </a:r>
            <a:r>
              <a:rPr lang="en-US" dirty="0"/>
              <a:t> Discovery Service. The next tutorial will show you how to search with an individual database.</a:t>
            </a:r>
          </a:p>
        </p:txBody>
      </p:sp>
    </p:spTree>
    <p:extLst>
      <p:ext uri="{BB962C8B-B14F-4D97-AF65-F5344CB8AC3E}">
        <p14:creationId xmlns:p14="http://schemas.microsoft.com/office/powerpoint/2010/main" val="294241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AF47-74FD-4DAE-86F3-5DD3EAE1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Go to the Advance Search for Even More options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F44A1-C37A-496B-9FAC-919DB115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774" y="2557463"/>
            <a:ext cx="648845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FE51-8AFB-4E6F-BCD3-65506507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B391-8A20-42A7-8DCF-3C0D1F53D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tutorial, you will learn how to search an individual database</a:t>
            </a:r>
          </a:p>
        </p:txBody>
      </p:sp>
    </p:spTree>
    <p:extLst>
      <p:ext uri="{BB962C8B-B14F-4D97-AF65-F5344CB8AC3E}">
        <p14:creationId xmlns:p14="http://schemas.microsoft.com/office/powerpoint/2010/main" val="365684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183F-6BA4-4D37-BF4F-5955AD17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Ebsco</a:t>
            </a:r>
            <a:r>
              <a:rPr lang="en-US" dirty="0"/>
              <a:t> Discovery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0820-841B-4F1A-978B-B9D9C178F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Ebsco</a:t>
            </a:r>
            <a:r>
              <a:rPr lang="en-US" dirty="0"/>
              <a:t> Discovery Service (EDS) provides you with access to your institution’s entire collection of electronic resources via a single entry point. In this tutorial, we will look at performing a search by using the </a:t>
            </a:r>
            <a:r>
              <a:rPr lang="en-US" dirty="0" err="1"/>
              <a:t>Ebsco</a:t>
            </a:r>
            <a:r>
              <a:rPr lang="en-US" dirty="0"/>
              <a:t> Discovery Service.</a:t>
            </a:r>
          </a:p>
        </p:txBody>
      </p:sp>
    </p:spTree>
    <p:extLst>
      <p:ext uri="{BB962C8B-B14F-4D97-AF65-F5344CB8AC3E}">
        <p14:creationId xmlns:p14="http://schemas.microsoft.com/office/powerpoint/2010/main" val="1099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07D3-16A4-4CE5-B1EA-2044B89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</a:t>
            </a:r>
            <a:r>
              <a:rPr lang="en-US" dirty="0" err="1"/>
              <a:t>Ebsco</a:t>
            </a:r>
            <a:r>
              <a:rPr lang="en-US" dirty="0"/>
              <a:t> Discovery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4548-168D-4376-8243-E122C8D5A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school’s website: </a:t>
            </a:r>
            <a:r>
              <a:rPr lang="en-US" dirty="0">
                <a:hlinkClick r:id="rId2"/>
              </a:rPr>
              <a:t>https://www.bpc.edu</a:t>
            </a:r>
            <a:endParaRPr lang="en-US" dirty="0"/>
          </a:p>
          <a:p>
            <a:r>
              <a:rPr lang="en-US" dirty="0"/>
              <a:t>Click on the down menu for Academics &amp; Degrees: Click on Library: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https://www.bpc.edu/academics-degrees/related-offices/library/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the bottom of the page, click the box under Galileo</a:t>
            </a:r>
          </a:p>
        </p:txBody>
      </p:sp>
    </p:spTree>
    <p:extLst>
      <p:ext uri="{BB962C8B-B14F-4D97-AF65-F5344CB8AC3E}">
        <p14:creationId xmlns:p14="http://schemas.microsoft.com/office/powerpoint/2010/main" val="179481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AA7B-4025-4F81-A599-B26463E1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</a:t>
            </a:r>
            <a:r>
              <a:rPr lang="en-US" dirty="0" err="1"/>
              <a:t>WebPage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4D433A-B3B2-4BA7-A005-CA91BEA21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604" y="2557463"/>
            <a:ext cx="564479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3EFC-C383-429C-B80A-694E5BEF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box under Galileo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F88750-08FC-4DF2-9BBC-69F18CAC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683" y="2557463"/>
            <a:ext cx="867063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D10B-D57D-4D37-9DA5-1837C8FB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Clicking the Box Brings You to the Galileo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52F88-C464-4F84-AD4D-F4615D01D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599950"/>
            <a:ext cx="9601200" cy="32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6F-6925-4227-9BE4-38EECB4A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Search in </a:t>
            </a:r>
            <a:r>
              <a:rPr lang="en-US" dirty="0" err="1"/>
              <a:t>Ebsco</a:t>
            </a:r>
            <a:r>
              <a:rPr lang="en-US" dirty="0"/>
              <a:t>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861-5314-4BCB-BF95-28426E27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put search terms in the Galileo box, it will do a search in </a:t>
            </a:r>
            <a:r>
              <a:rPr lang="en-US" dirty="0" err="1"/>
              <a:t>Ebsco</a:t>
            </a:r>
            <a:r>
              <a:rPr lang="en-US" dirty="0"/>
              <a:t> Discovery and provide results</a:t>
            </a:r>
          </a:p>
          <a:p>
            <a:r>
              <a:rPr lang="en-US" dirty="0"/>
              <a:t>We will do a search as an example</a:t>
            </a:r>
          </a:p>
        </p:txBody>
      </p:sp>
    </p:spTree>
    <p:extLst>
      <p:ext uri="{BB962C8B-B14F-4D97-AF65-F5344CB8AC3E}">
        <p14:creationId xmlns:p14="http://schemas.microsoft.com/office/powerpoint/2010/main" val="161721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9376-176C-4A03-9ADA-763D86B8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Keyword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DCCB-F099-44BD-A9B5-4592F8A0A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 searching allows you to search for single words or phrases, as well as for combinations of words and phrases, in just about every field</a:t>
            </a:r>
          </a:p>
        </p:txBody>
      </p:sp>
    </p:spTree>
    <p:extLst>
      <p:ext uri="{BB962C8B-B14F-4D97-AF65-F5344CB8AC3E}">
        <p14:creationId xmlns:p14="http://schemas.microsoft.com/office/powerpoint/2010/main" val="912967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404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Intro to Graduate Research</vt:lpstr>
      <vt:lpstr>Searching for Journal Articles</vt:lpstr>
      <vt:lpstr>Ebsco Discovery Service</vt:lpstr>
      <vt:lpstr>Accessing the Ebsco Discovery Service</vt:lpstr>
      <vt:lpstr>Library WebPage</vt:lpstr>
      <vt:lpstr>Click on the box under Galileo</vt:lpstr>
      <vt:lpstr>Clicking the Box Brings You to the Galileo Page</vt:lpstr>
      <vt:lpstr>Keyword Search in Ebsco Discovery</vt:lpstr>
      <vt:lpstr>Doing a Keyword Search</vt:lpstr>
      <vt:lpstr>Search Results</vt:lpstr>
      <vt:lpstr>Different Types of Sources As A Result of the Search</vt:lpstr>
      <vt:lpstr>Searching the Scholarly Articles</vt:lpstr>
      <vt:lpstr>More Results</vt:lpstr>
      <vt:lpstr>Retrieving the article</vt:lpstr>
      <vt:lpstr>Different Options</vt:lpstr>
      <vt:lpstr>View the Full-text</vt:lpstr>
      <vt:lpstr>Other Options</vt:lpstr>
      <vt:lpstr>You can Refine Your Search From the Results Page</vt:lpstr>
      <vt:lpstr>Using the Filters to be more specific</vt:lpstr>
      <vt:lpstr>You Can Go to the Advance Search for Even More options</vt:lpstr>
      <vt:lpstr>Next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Graduate Research</dc:title>
  <dc:creator>John Shaffett</dc:creator>
  <cp:lastModifiedBy>John Shaffett</cp:lastModifiedBy>
  <cp:revision>12</cp:revision>
  <dcterms:created xsi:type="dcterms:W3CDTF">2023-11-07T17:51:48Z</dcterms:created>
  <dcterms:modified xsi:type="dcterms:W3CDTF">2023-11-07T20:31:29Z</dcterms:modified>
</cp:coreProperties>
</file>