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6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614C-EFDE-450C-998B-ED806E460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Graduate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55E6A-958C-4A99-BBF6-C7475EDC3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Searching an Individual Database for Journal Articles</a:t>
            </a:r>
          </a:p>
        </p:txBody>
      </p:sp>
    </p:spTree>
    <p:extLst>
      <p:ext uri="{BB962C8B-B14F-4D97-AF65-F5344CB8AC3E}">
        <p14:creationId xmlns:p14="http://schemas.microsoft.com/office/powerpoint/2010/main" val="90655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7C46-0C03-40CF-AC5E-593D06FB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Citation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8E5063-9536-4DCE-A2F4-E0268DCDE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229" y="2557463"/>
            <a:ext cx="672954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3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E473-7081-485C-B20C-349B5506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D1AAC-232D-4FCA-83DB-3FFEAC992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screen shows a number of references or articles which deal with either all or a portion of your biblical references. Click on the entries which apply to your book, chapter and verse.</a:t>
            </a:r>
          </a:p>
        </p:txBody>
      </p:sp>
    </p:spTree>
    <p:extLst>
      <p:ext uri="{BB962C8B-B14F-4D97-AF65-F5344CB8AC3E}">
        <p14:creationId xmlns:p14="http://schemas.microsoft.com/office/powerpoint/2010/main" val="120873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F77E-DA67-4012-BF84-1DCD3F36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6E05DD-4D10-46BA-A8FB-2A6A47718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882588"/>
            <a:ext cx="9601200" cy="26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98EC-2F38-4E50-A6FE-9A621C04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67E93-47E0-4E05-8997-B9289605D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the </a:t>
            </a:r>
            <a:r>
              <a:rPr lang="en-US" b="1" dirty="0"/>
              <a:t>ADD </a:t>
            </a:r>
            <a:r>
              <a:rPr lang="en-US" dirty="0"/>
              <a:t>button to add these references to the search box and click </a:t>
            </a:r>
            <a:r>
              <a:rPr lang="en-US" b="1" dirty="0"/>
              <a:t>Search.</a:t>
            </a:r>
          </a:p>
          <a:p>
            <a:r>
              <a:rPr lang="en-US" dirty="0"/>
              <a:t>References to articles that pertain to your scripture references should appear.</a:t>
            </a:r>
          </a:p>
        </p:txBody>
      </p:sp>
    </p:spTree>
    <p:extLst>
      <p:ext uri="{BB962C8B-B14F-4D97-AF65-F5344CB8AC3E}">
        <p14:creationId xmlns:p14="http://schemas.microsoft.com/office/powerpoint/2010/main" val="223828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AF5E-4A9F-479C-9BA5-253C833E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AF3318-AE37-4FBE-ABFF-D54BD4143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334" y="2557463"/>
            <a:ext cx="611733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1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684-9930-4EEE-B19F-1186EC04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Search in ATLA Using the Regular Search Box: Just Click on new search at top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D144B6-2B72-4EF2-AB41-061556E85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874" y="2557463"/>
            <a:ext cx="729625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3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B489-8356-41BE-A706-80489230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 Search on the Apostle Paul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B6C0C9-A0AB-4BFA-A34F-2FD923DBD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015" y="2557463"/>
            <a:ext cx="666397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2A07-EE7D-49C4-BA48-7DCBCC33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Refine your Search by Choosing the Limiters on the left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E48FD-6C8A-4D5A-BBA8-5663F40D7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331" y="2557463"/>
            <a:ext cx="602333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7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D0C0-7636-4A8D-9D8A-9C71647A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the Fourth Result: The Paul of history and the apostle of faith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ECF8BE-63CC-47B5-858F-1E7124E93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601" y="2557463"/>
            <a:ext cx="729079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2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CE6B-426C-4663-9185-99A840B5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View the full-text, click on the PDF on the left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CCE38A-A807-4077-A9B6-19DE4BAA4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783" y="2557463"/>
            <a:ext cx="69384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BE4A-4D6E-4AFD-995E-A139D01C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6AFA68-E3A9-4A6F-9AF5-B035839D6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482" y="2557463"/>
            <a:ext cx="752503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8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83DE-1A3A-4018-8C08-338E880B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Options: Print, Save, Email, etc.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E5B666-F4D8-4FFB-9651-19CA95EFF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6362" y="2557463"/>
            <a:ext cx="93927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48C4-B03F-4706-B722-5B1919AB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All Databases at the Top on the Right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8021B0-D359-491B-B6C5-90F6813D7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732" y="2557463"/>
            <a:ext cx="717853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0319-9D06-409F-8AD6-A1C77785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the “A” or Just type ATLA in the Box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B120A1-2176-4EAF-B5BA-9FDA069D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171" y="2557463"/>
            <a:ext cx="725565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4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B2AC-C41F-42D9-B986-54F6811A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About ATLA Religion Database with ATLA Serials Plus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20064-0687-4D96-AC52-B0C65DC37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569" y="2557463"/>
            <a:ext cx="570286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4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C48F-E8EA-4EE2-B693-C7D49600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on ATLA Religion Database. You are now searching only one database.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FF198E-09AC-497C-89A2-14C3D86A9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664" y="2557463"/>
            <a:ext cx="690667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19A5-4638-4D86-8EAE-F96ACF79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do a Scripture Citation Search in ATLA Religion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DDFA-BA99-485A-98FC-09007B33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into the ATLA Religion Database</a:t>
            </a:r>
          </a:p>
          <a:p>
            <a:r>
              <a:rPr lang="en-US" dirty="0"/>
              <a:t>At the top of the screen, mouse over More.</a:t>
            </a:r>
          </a:p>
          <a:p>
            <a:r>
              <a:rPr lang="en-US" dirty="0"/>
              <a:t>A link to indexes should appear when you mouse over the word </a:t>
            </a:r>
            <a:r>
              <a:rPr lang="en-US" b="1" dirty="0"/>
              <a:t>More. </a:t>
            </a:r>
            <a:r>
              <a:rPr lang="en-US" dirty="0"/>
              <a:t>Click on </a:t>
            </a:r>
            <a:r>
              <a:rPr lang="en-US" b="1" dirty="0"/>
              <a:t>Indexes.</a:t>
            </a:r>
          </a:p>
          <a:p>
            <a:r>
              <a:rPr lang="en-US" dirty="0"/>
              <a:t>Use the button to the right of Select to select the </a:t>
            </a:r>
            <a:r>
              <a:rPr lang="en-US" b="1" dirty="0"/>
              <a:t>Scripture Citation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7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6A99-6A4D-4140-BFE4-EDB141FE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Citation Search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19337B-0D2E-4DD0-BD9B-93647D50B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547" y="2557463"/>
            <a:ext cx="633490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337-C0FF-4E48-80F8-D5FD29DF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Citation Continued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B0D8DE-ECEC-4C33-BC43-5D2C96856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421" y="2557463"/>
            <a:ext cx="471515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04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276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Intro to Graduate Research</vt:lpstr>
      <vt:lpstr>Galileo Page</vt:lpstr>
      <vt:lpstr>Click on All Databases at the Top on the Right</vt:lpstr>
      <vt:lpstr>Click on the “A” or Just type ATLA in the Box</vt:lpstr>
      <vt:lpstr>Information About ATLA Religion Database with ATLA Serials Plus </vt:lpstr>
      <vt:lpstr>Click on ATLA Religion Database. You are now searching only one database.</vt:lpstr>
      <vt:lpstr>How to do a Scripture Citation Search in ATLA Religion Database</vt:lpstr>
      <vt:lpstr>Scripture Citation Search</vt:lpstr>
      <vt:lpstr>Scripture Citation Continued</vt:lpstr>
      <vt:lpstr>Bible Citation Results</vt:lpstr>
      <vt:lpstr>Screenshot</vt:lpstr>
      <vt:lpstr>Selecting the Results</vt:lpstr>
      <vt:lpstr>Combining the Results</vt:lpstr>
      <vt:lpstr>Search Results</vt:lpstr>
      <vt:lpstr>Creating a Search in ATLA Using the Regular Search Box: Just Click on new search at top</vt:lpstr>
      <vt:lpstr>Do a Search on the Apostle Paul</vt:lpstr>
      <vt:lpstr>Refine your Search by Choosing the Limiters on the left</vt:lpstr>
      <vt:lpstr>Click on the Fourth Result: The Paul of history and the apostle of faith</vt:lpstr>
      <vt:lpstr>To View the full-text, click on the PDF on the left</vt:lpstr>
      <vt:lpstr>Options: Print, Save, Email, etc.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Graduate Research</dc:title>
  <dc:creator>John Shaffett</dc:creator>
  <cp:lastModifiedBy>John Shaffett</cp:lastModifiedBy>
  <cp:revision>7</cp:revision>
  <dcterms:created xsi:type="dcterms:W3CDTF">2023-11-07T20:34:08Z</dcterms:created>
  <dcterms:modified xsi:type="dcterms:W3CDTF">2023-11-07T21:39:07Z</dcterms:modified>
</cp:coreProperties>
</file>